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  <Override PartName="/ppt/authors.xml" ContentType="application/vnd.ms-powerpoint.author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9"/>
  </p:notesMasterIdLst>
  <p:sldIdLst>
    <p:sldId id="342" r:id="rId2"/>
    <p:sldId id="352" r:id="rId3"/>
    <p:sldId id="356" r:id="rId4"/>
    <p:sldId id="348" r:id="rId5"/>
    <p:sldId id="357" r:id="rId6"/>
    <p:sldId id="355" r:id="rId7"/>
    <p:sldId id="35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9C058F-40E2-488F-A547-1129A33B18C1}" v="35" dt="2023-11-12T21:53:36.6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5646"/>
  </p:normalViewPr>
  <p:slideViewPr>
    <p:cSldViewPr snapToGrid="0" snapToObjects="1" showGuides="1">
      <p:cViewPr varScale="1">
        <p:scale>
          <a:sx n="48" d="100"/>
          <a:sy n="48" d="100"/>
        </p:scale>
        <p:origin x="53" y="80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8/10/relationships/authors" Target="authors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1/13/2024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BPendashev21" TargetMode="Externa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microsoft.com/office/2007/relationships/hdphoto" Target="../media/hdphoto3.wdp"/><Relationship Id="rId5" Type="http://schemas.openxmlformats.org/officeDocument/2006/relationships/image" Target="../media/image7.png"/><Relationship Id="rId4" Type="http://schemas.microsoft.com/office/2007/relationships/hdphoto" Target="../media/hdphoto2.wdp"/><Relationship Id="rId9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25732"/>
            <a:ext cx="12191998" cy="1323440"/>
          </a:xfrm>
        </p:spPr>
        <p:txBody>
          <a:bodyPr/>
          <a:lstStyle/>
          <a:p>
            <a:r>
              <a:rPr lang="en-US" spc="600" dirty="0" smtClean="0"/>
              <a:t>Team</a:t>
            </a:r>
            <a:endParaRPr lang="en-US" spc="6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pc="300" dirty="0" err="1" smtClean="0"/>
              <a:t>CoDDERS</a:t>
            </a:r>
            <a:endParaRPr lang="en-US" spc="300" dirty="0"/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1027906"/>
            <a:ext cx="10515601" cy="1325563"/>
          </a:xfrm>
        </p:spPr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01.</a:t>
            </a:r>
          </a:p>
          <a:p>
            <a:r>
              <a:rPr lang="en-US" dirty="0"/>
              <a:t>The project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/>
              <a:t>02.</a:t>
            </a:r>
          </a:p>
          <a:p>
            <a:r>
              <a:rPr lang="en-US" dirty="0"/>
              <a:t>Project goals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03.</a:t>
            </a:r>
          </a:p>
          <a:p>
            <a:r>
              <a:rPr lang="en-US" dirty="0"/>
              <a:t>Our team</a:t>
            </a:r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A379C-6AB0-2C8D-40A3-8F59BF934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project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A0E298-A5C0-FB13-D027-60ABCE8D29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400" dirty="0" smtClean="0">
                <a:latin typeface="+mj-lt"/>
                <a:ea typeface="+mj-ea"/>
              </a:rPr>
              <a:t>To create a console application which lets the user make an </a:t>
            </a:r>
            <a:r>
              <a:rPr lang="en-US" sz="2400" dirty="0" smtClean="0">
                <a:latin typeface="+mj-lt"/>
                <a:ea typeface="+mj-ea"/>
              </a:rPr>
              <a:t>online</a:t>
            </a:r>
            <a:r>
              <a:rPr lang="en-US" sz="2400" dirty="0">
                <a:latin typeface="+mj-lt"/>
                <a:ea typeface="+mj-ea"/>
              </a:rPr>
              <a:t> </a:t>
            </a:r>
            <a:r>
              <a:rPr lang="en-US" sz="2400" dirty="0" smtClean="0">
                <a:latin typeface="+mj-lt"/>
                <a:ea typeface="+mj-ea"/>
              </a:rPr>
              <a:t>will.</a:t>
            </a:r>
          </a:p>
        </p:txBody>
      </p:sp>
    </p:spTree>
    <p:extLst>
      <p:ext uri="{BB962C8B-B14F-4D97-AF65-F5344CB8AC3E}">
        <p14:creationId xmlns:p14="http://schemas.microsoft.com/office/powerpoint/2010/main" val="233442294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35370" y="2700810"/>
            <a:ext cx="2664914" cy="509671"/>
          </a:xfrm>
        </p:spPr>
        <p:txBody>
          <a:bodyPr/>
          <a:lstStyle/>
          <a:p>
            <a:pPr algn="ctr"/>
            <a:r>
              <a:rPr lang="en-US" dirty="0"/>
              <a:t>Goal 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37F0-12C8-AED0-CCBA-DEE5E6CB61A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479282" y="2755590"/>
            <a:ext cx="1227775" cy="523316"/>
          </a:xfrm>
        </p:spPr>
        <p:txBody>
          <a:bodyPr/>
          <a:lstStyle/>
          <a:p>
            <a:r>
              <a:rPr lang="en-US" dirty="0"/>
              <a:t>Goal 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35370" y="3429000"/>
            <a:ext cx="3911982" cy="230756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568B5F-6318-65E2-CEDA-18DE9E9733E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366507" y="3429000"/>
            <a:ext cx="3453324" cy="92914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latin typeface="+mj-lt"/>
                <a:cs typeface="+mn-cs"/>
              </a:rPr>
              <a:t>Come up with an idea and distribute the tasks evenly between the team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868287-2DD0-D3D7-EA33-5F5EC974EB5A}"/>
              </a:ext>
            </a:extLst>
          </p:cNvPr>
          <p:cNvSpPr txBox="1"/>
          <p:nvPr/>
        </p:nvSpPr>
        <p:spPr>
          <a:xfrm>
            <a:off x="835370" y="3429000"/>
            <a:ext cx="2664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</a:rPr>
              <a:t>Form and create a team</a:t>
            </a:r>
            <a:endParaRPr lang="en-US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4B02C7-3E4D-21D8-98A4-129AB6ACA21F}"/>
              </a:ext>
            </a:extLst>
          </p:cNvPr>
          <p:cNvSpPr txBox="1"/>
          <p:nvPr/>
        </p:nvSpPr>
        <p:spPr>
          <a:xfrm>
            <a:off x="9296029" y="2817193"/>
            <a:ext cx="20549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300" dirty="0">
                <a:solidFill>
                  <a:schemeClr val="accent3"/>
                </a:solidFill>
                <a:latin typeface="+mj-lt"/>
                <a:cs typeface="Biome" panose="020B0503030204020804" pitchFamily="34" charset="0"/>
              </a:rPr>
              <a:t>Goal 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DBF4FC-BB7F-3D37-9ABB-2488909462E5}"/>
              </a:ext>
            </a:extLst>
          </p:cNvPr>
          <p:cNvSpPr txBox="1"/>
          <p:nvPr/>
        </p:nvSpPr>
        <p:spPr>
          <a:xfrm>
            <a:off x="8410854" y="3428999"/>
            <a:ext cx="2940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pc="200" dirty="0">
                <a:solidFill>
                  <a:schemeClr val="bg1"/>
                </a:solidFill>
                <a:latin typeface="+mj-lt"/>
              </a:rPr>
              <a:t>Complete and finish the project</a:t>
            </a:r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8F2B1-B58B-44B7-8A70-B801A2962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88786B-13D2-E118-2978-A252221937C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253244" y="2100228"/>
            <a:ext cx="1905350" cy="509671"/>
          </a:xfrm>
        </p:spPr>
        <p:txBody>
          <a:bodyPr/>
          <a:lstStyle/>
          <a:p>
            <a:pPr algn="ctr"/>
            <a:r>
              <a:rPr lang="en-US" u="sng" dirty="0">
                <a:solidFill>
                  <a:schemeClr val="bg1"/>
                </a:solidFill>
              </a:rPr>
              <a:t>Emma Georgieva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5BD217-13AA-85EF-C6BC-077BBF578BB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165692" y="3867531"/>
            <a:ext cx="2080454" cy="622574"/>
          </a:xfrm>
        </p:spPr>
        <p:txBody>
          <a:bodyPr/>
          <a:lstStyle/>
          <a:p>
            <a:pPr algn="ctr"/>
            <a:r>
              <a:rPr lang="en-US" u="sng" dirty="0" err="1">
                <a:solidFill>
                  <a:schemeClr val="bg1"/>
                </a:solidFill>
              </a:rPr>
              <a:t>Kristiyan</a:t>
            </a:r>
            <a:r>
              <a:rPr lang="en-US" u="sng" dirty="0">
                <a:solidFill>
                  <a:schemeClr val="bg1"/>
                </a:solidFill>
              </a:rPr>
              <a:t> </a:t>
            </a:r>
            <a:r>
              <a:rPr lang="en-US" u="sng" dirty="0" err="1">
                <a:solidFill>
                  <a:schemeClr val="bg1"/>
                </a:solidFill>
              </a:rPr>
              <a:t>Kostadinov</a:t>
            </a:r>
            <a:endParaRPr lang="en-US" u="sng" dirty="0">
              <a:solidFill>
                <a:schemeClr val="bg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5068726-417F-B9CD-1156-2BAA1ED6B595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3017573" y="2861736"/>
            <a:ext cx="2376692" cy="369332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smtClean="0">
                <a:latin typeface="Biome (Заглавия)"/>
              </a:rPr>
              <a:t> Scrum </a:t>
            </a:r>
            <a:r>
              <a:rPr lang="en-US" sz="2000" dirty="0">
                <a:latin typeface="Biome (Заглавия)"/>
              </a:rPr>
              <a:t>Trainer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78EECF-6545-FB04-CA77-0D3CF4295435}"/>
              </a:ext>
            </a:extLst>
          </p:cNvPr>
          <p:cNvSpPr txBox="1"/>
          <p:nvPr/>
        </p:nvSpPr>
        <p:spPr>
          <a:xfrm>
            <a:off x="6639079" y="2001120"/>
            <a:ext cx="20181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pc="300" dirty="0">
                <a:solidFill>
                  <a:schemeClr val="bg1"/>
                </a:solidFill>
                <a:latin typeface="+mj-lt"/>
                <a:cs typeface="Biome" panose="020B05030302040208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Valentin Pendashev</a:t>
            </a:r>
            <a:endParaRPr lang="en-US" sz="2000" spc="300" dirty="0">
              <a:solidFill>
                <a:schemeClr val="bg1"/>
              </a:solidFill>
              <a:latin typeface="+mj-lt"/>
              <a:cs typeface="Biome" panose="020B05030302040208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D3D7B4-86A8-9E8C-62B9-BBCF50410F06}"/>
              </a:ext>
            </a:extLst>
          </p:cNvPr>
          <p:cNvSpPr txBox="1"/>
          <p:nvPr/>
        </p:nvSpPr>
        <p:spPr>
          <a:xfrm>
            <a:off x="7008372" y="2897832"/>
            <a:ext cx="12795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</a:rPr>
              <a:t>Designer</a:t>
            </a:r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B95923-64A2-3E01-EE25-7947352F4BA8}"/>
              </a:ext>
            </a:extLst>
          </p:cNvPr>
          <p:cNvSpPr txBox="1"/>
          <p:nvPr/>
        </p:nvSpPr>
        <p:spPr>
          <a:xfrm>
            <a:off x="6774240" y="3768273"/>
            <a:ext cx="1882942" cy="721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spc="300" dirty="0">
                <a:solidFill>
                  <a:schemeClr val="bg1"/>
                </a:solidFill>
                <a:latin typeface="+mj-lt"/>
                <a:cs typeface="Biome" panose="020B0503030204020804" pitchFamily="34" charset="0"/>
              </a:rPr>
              <a:t>Sergey </a:t>
            </a:r>
            <a:r>
              <a:rPr lang="en-US" sz="2000" u="sng" spc="300" dirty="0" err="1">
                <a:solidFill>
                  <a:schemeClr val="bg1"/>
                </a:solidFill>
                <a:latin typeface="+mj-lt"/>
                <a:cs typeface="Biome" panose="020B0503030204020804" pitchFamily="34" charset="0"/>
              </a:rPr>
              <a:t>Toptunov</a:t>
            </a:r>
            <a:endParaRPr lang="en-US" sz="2000" u="sng" spc="300" dirty="0">
              <a:solidFill>
                <a:schemeClr val="bg1"/>
              </a:solidFill>
              <a:latin typeface="+mj-lt"/>
              <a:cs typeface="Biome" panose="020B05030302040208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0450EF-F0B9-8392-557E-290F8710BCB2}"/>
              </a:ext>
            </a:extLst>
          </p:cNvPr>
          <p:cNvSpPr txBox="1"/>
          <p:nvPr/>
        </p:nvSpPr>
        <p:spPr>
          <a:xfrm>
            <a:off x="6326647" y="4567244"/>
            <a:ext cx="26429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+mj-lt"/>
              </a:rPr>
              <a:t>Backend Developer</a:t>
            </a:r>
            <a:endParaRPr 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36"/>
          </p:nvPr>
        </p:nvSpPr>
        <p:spPr>
          <a:xfrm>
            <a:off x="2748788" y="4628799"/>
            <a:ext cx="3148159" cy="400110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smtClean="0"/>
              <a:t> Backend </a:t>
            </a:r>
            <a:r>
              <a:rPr lang="en-US" sz="2000" dirty="0"/>
              <a:t>Developer</a:t>
            </a: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2727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5E1CE-614A-DF66-122D-172FF781F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we used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5CF771-835A-52C7-082F-55DDC1E37E7B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Teams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F3DF0C-A710-EB83-7C45-79323D31EC7B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/>
              <a:t>GitHub	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6F4EF93-C3D1-E1B7-918E-E4F0EBCCC90C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092290" y="1516139"/>
            <a:ext cx="2587137" cy="1721355"/>
          </a:xfrm>
        </p:spPr>
        <p:txBody>
          <a:bodyPr/>
          <a:lstStyle/>
          <a:p>
            <a:r>
              <a:rPr lang="en-US" dirty="0"/>
              <a:t>Visual </a:t>
            </a:r>
            <a:r>
              <a:rPr lang="en-US" dirty="0" smtClean="0"/>
              <a:t>studio Code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16C44D-F9D4-4510-C9DD-C2AE9BC10554}"/>
              </a:ext>
            </a:extLst>
          </p:cNvPr>
          <p:cNvSpPr txBox="1"/>
          <p:nvPr/>
        </p:nvSpPr>
        <p:spPr>
          <a:xfrm>
            <a:off x="2329686" y="2176762"/>
            <a:ext cx="18976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3"/>
                </a:solidFill>
                <a:latin typeface="+mj-lt"/>
                <a:cs typeface="Biome" panose="020B0503030204020804" pitchFamily="34" charset="0"/>
              </a:rPr>
              <a:t>Word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7F5875-B490-78CF-3E6E-7548F876CAC6}"/>
              </a:ext>
            </a:extLst>
          </p:cNvPr>
          <p:cNvSpPr txBox="1"/>
          <p:nvPr/>
        </p:nvSpPr>
        <p:spPr>
          <a:xfrm>
            <a:off x="5147187" y="2176762"/>
            <a:ext cx="18976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3"/>
                </a:solidFill>
                <a:latin typeface="+mj-lt"/>
                <a:cs typeface="Biome" panose="020B0503030204020804" pitchFamily="34" charset="0"/>
              </a:rPr>
              <a:t>PowerPoint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885899A-1081-6C75-E92D-6592408659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825" y="1316817"/>
            <a:ext cx="1121613" cy="74774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F9C4839-EAF3-949A-6EEC-B7F8707C0A9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90" b="94350" l="9155" r="89789">
                        <a14:foregroundMark x1="32746" y1="45763" x2="32746" y2="45763"/>
                        <a14:foregroundMark x1="47887" y1="7345" x2="47887" y2="7345"/>
                        <a14:foregroundMark x1="53873" y1="3390" x2="53873" y2="3390"/>
                        <a14:foregroundMark x1="58803" y1="94350" x2="58803" y2="943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280" y="1417487"/>
            <a:ext cx="875778" cy="54640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F3777E7-FB36-446D-5BB6-A5713DF5041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73800" y1="23200" x2="73800" y2="232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862" y="3062946"/>
            <a:ext cx="765595" cy="76559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3E8D2AE-438C-7901-912D-3A126249A9D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7353" y="3131188"/>
            <a:ext cx="1057294" cy="59448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3602850-B88F-1ABE-160A-928A0C5B942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7910" b="92655" l="9507" r="89789">
                        <a14:foregroundMark x1="62324" y1="7910" x2="62324" y2="7910"/>
                        <a14:foregroundMark x1="65141" y1="92655" x2="65141" y2="926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5263" y="1429789"/>
            <a:ext cx="1021193" cy="634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7755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AB266-8EB7-B58D-01F3-422D1EFA2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Lets continue to the app</a:t>
            </a:r>
          </a:p>
        </p:txBody>
      </p:sp>
    </p:spTree>
    <p:extLst>
      <p:ext uri="{BB962C8B-B14F-4D97-AF65-F5344CB8AC3E}">
        <p14:creationId xmlns:p14="http://schemas.microsoft.com/office/powerpoint/2010/main" val="19870443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TM11936837</Template>
  <TotalTime>0</TotalTime>
  <Words>101</Words>
  <Application>Microsoft Office PowerPoint</Application>
  <PresentationFormat>Widescreen</PresentationFormat>
  <Paragraphs>35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Arial Nova</vt:lpstr>
      <vt:lpstr>Biome</vt:lpstr>
      <vt:lpstr>Biome (Заглавия)</vt:lpstr>
      <vt:lpstr>Biome Light</vt:lpstr>
      <vt:lpstr>Calibri</vt:lpstr>
      <vt:lpstr>Segoe UI</vt:lpstr>
      <vt:lpstr>Office Theme</vt:lpstr>
      <vt:lpstr>Team</vt:lpstr>
      <vt:lpstr>Table of contents</vt:lpstr>
      <vt:lpstr>About the project</vt:lpstr>
      <vt:lpstr>Project goals</vt:lpstr>
      <vt:lpstr>Out team</vt:lpstr>
      <vt:lpstr>Software we used</vt:lpstr>
      <vt:lpstr>Lets continue to the app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2022-07-13T15:59:43Z</dcterms:created>
  <dcterms:modified xsi:type="dcterms:W3CDTF">2024-01-13T18:36:30Z</dcterms:modified>
</cp:coreProperties>
</file>

<file path=docProps/thumbnail.jpeg>
</file>